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5" r:id="rId1"/>
  </p:sldMasterIdLst>
  <p:notesMasterIdLst>
    <p:notesMasterId r:id="rId15"/>
  </p:notesMasterIdLst>
  <p:handoutMasterIdLst>
    <p:handoutMasterId r:id="rId16"/>
  </p:handoutMasterIdLst>
  <p:sldIdLst>
    <p:sldId id="295" r:id="rId2"/>
    <p:sldId id="285" r:id="rId3"/>
    <p:sldId id="286" r:id="rId4"/>
    <p:sldId id="297" r:id="rId5"/>
    <p:sldId id="298" r:id="rId6"/>
    <p:sldId id="299" r:id="rId7"/>
    <p:sldId id="300" r:id="rId8"/>
    <p:sldId id="301" r:id="rId9"/>
    <p:sldId id="302" r:id="rId10"/>
    <p:sldId id="303" r:id="rId11"/>
    <p:sldId id="304" r:id="rId12"/>
    <p:sldId id="305" r:id="rId13"/>
    <p:sldId id="296" r:id="rId14"/>
  </p:sldIdLst>
  <p:sldSz cx="10160000" cy="7620000"/>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CC"/>
    <a:srgbClr val="00FFFF"/>
    <a:srgbClr val="66FFCC"/>
    <a:srgbClr val="66FFFF"/>
    <a:srgbClr val="33CC33"/>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52" autoAdjust="0"/>
    <p:restoredTop sz="63838" autoAdjust="0"/>
  </p:normalViewPr>
  <p:slideViewPr>
    <p:cSldViewPr>
      <p:cViewPr varScale="1">
        <p:scale>
          <a:sx n="36" d="100"/>
          <a:sy n="36" d="100"/>
        </p:scale>
        <p:origin x="-224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9" d="100"/>
          <a:sy n="49" d="100"/>
        </p:scale>
        <p:origin x="-298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FE4D743-02DB-4F0A-99AE-DF271929301E}" type="datetimeFigureOut">
              <a:rPr lang="en-US"/>
              <a:pPr>
                <a:defRPr/>
              </a:pPr>
              <a:t>5/28/2014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r>
              <a:rPr lang="en-US"/>
              <a:t>All Content Copyright © 2011-2012 • Cognisha.com, All Rights Reserved. </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14F67D8-5B3D-4505-9145-44D52979C569}" type="slidenum">
              <a:rPr lang="en-US"/>
              <a:pPr>
                <a:defRPr/>
              </a:pPr>
              <a:t>‹#›</a:t>
            </a:fld>
            <a:endParaRPr lang="en-US"/>
          </a:p>
        </p:txBody>
      </p:sp>
    </p:spTree>
    <p:extLst>
      <p:ext uri="{BB962C8B-B14F-4D97-AF65-F5344CB8AC3E}">
        <p14:creationId xmlns:p14="http://schemas.microsoft.com/office/powerpoint/2010/main" val="140779652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751C128-2422-4F19-BE05-D19F2D089102}" type="datetimeFigureOut">
              <a:rPr lang="en-US"/>
              <a:pPr>
                <a:defRPr/>
              </a:pPr>
              <a:t>5/28/2014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r>
              <a:rPr lang="en-US"/>
              <a:t>All Content Copyright © 2011-2012 • Cognisha.com, All Rights Reserved. </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840B908-259A-49E5-9183-992A3EF14C71}" type="slidenum">
              <a:rPr lang="en-US"/>
              <a:pPr>
                <a:defRPr/>
              </a:pPr>
              <a:t>‹#›</a:t>
            </a:fld>
            <a:endParaRPr lang="en-US"/>
          </a:p>
        </p:txBody>
      </p:sp>
    </p:spTree>
    <p:extLst>
      <p:ext uri="{BB962C8B-B14F-4D97-AF65-F5344CB8AC3E}">
        <p14:creationId xmlns:p14="http://schemas.microsoft.com/office/powerpoint/2010/main" val="4229165966"/>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3E3DEA67-0EFB-4F14-B589-CEB1F5871235}" type="slidenum">
              <a:rPr lang="en-US"/>
              <a:pPr/>
              <a:t>1</a:t>
            </a:fld>
            <a:endParaRPr lang="en-US"/>
          </a:p>
        </p:txBody>
      </p:sp>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pPr marL="216233" indent="-216233"/>
            <a:r>
              <a:rPr lang="en-US" dirty="0"/>
              <a:t>(Demo program: </a:t>
            </a:r>
            <a:r>
              <a:rPr lang="en-US" dirty="0">
                <a:latin typeface="Courier New" pitchFamily="49" charset="0"/>
                <a:cs typeface="Courier New" pitchFamily="49" charset="0"/>
              </a:rPr>
              <a:t>demo-graphic-effects.sb</a:t>
            </a:r>
            <a:r>
              <a:rPr lang="en-US" dirty="0"/>
              <a:t>)</a:t>
            </a:r>
          </a:p>
          <a:p>
            <a:pPr marL="216233" indent="-216233"/>
            <a:r>
              <a:rPr lang="en-US" dirty="0" smtClean="0"/>
              <a:t>Scratch provides a bunch of</a:t>
            </a:r>
            <a:r>
              <a:rPr lang="en-US" baseline="0" dirty="0" smtClean="0"/>
              <a:t> interesting graphical effects that you can use to make your animation very exciting. </a:t>
            </a: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7E7A66C7-E711-4AAF-BD14-A714D01B18E8}" type="slidenum">
              <a:rPr lang="en-US"/>
              <a:pPr/>
              <a:t>10</a:t>
            </a:fld>
            <a:endParaRPr lang="en-US"/>
          </a:p>
        </p:txBody>
      </p:sp>
      <p:sp>
        <p:nvSpPr>
          <p:cNvPr id="266242" name="Rectangle 2"/>
          <p:cNvSpPr>
            <a:spLocks noGrp="1" noRot="1" noChangeAspect="1" noChangeArrowheads="1" noTextEdit="1"/>
          </p:cNvSpPr>
          <p:nvPr>
            <p:ph type="sldImg"/>
          </p:nvPr>
        </p:nvSpPr>
        <p:spPr>
          <a:ln/>
        </p:spPr>
      </p:sp>
      <p:sp>
        <p:nvSpPr>
          <p:cNvPr id="266243" name="Rectangle 3"/>
          <p:cNvSpPr>
            <a:spLocks noGrp="1" noChangeArrowheads="1"/>
          </p:cNvSpPr>
          <p:nvPr>
            <p:ph type="body" idx="1"/>
          </p:nvPr>
        </p:nvSpPr>
        <p:spPr/>
        <p:txBody>
          <a:bodyPr/>
          <a:lstStyle/>
          <a:p>
            <a:r>
              <a:rPr lang="en-US" dirty="0" smtClean="0"/>
              <a:t>Pixelate effect allows</a:t>
            </a:r>
            <a:r>
              <a:rPr lang="en-US" baseline="0" dirty="0" smtClean="0"/>
              <a:t> you zoom into your sprite making it more grainy. You might have seen this type of effect in some of the older video games.</a:t>
            </a:r>
          </a:p>
          <a:p>
            <a:endParaRPr lang="en-US" baseline="0" dirty="0" smtClean="0"/>
          </a:p>
          <a:p>
            <a:r>
              <a:rPr lang="en-US" baseline="0" dirty="0" smtClean="0"/>
              <a:t>The max you can pixelate, that is, blur the sprite completely, is 200. Beyond that the sprite becomes invisible. To bring it back to normal, reduce the PIXELATE value.</a:t>
            </a:r>
          </a:p>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 example</a:t>
            </a:r>
            <a:r>
              <a:rPr lang="en-US" baseline="0" dirty="0" smtClean="0"/>
              <a:t> script that gradually zooms into a sprite and zooms back out.</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11</a:t>
            </a:fld>
            <a:endParaRPr lang="en-US"/>
          </a:p>
        </p:txBody>
      </p:sp>
    </p:spTree>
    <p:extLst>
      <p:ext uri="{BB962C8B-B14F-4D97-AF65-F5344CB8AC3E}">
        <p14:creationId xmlns:p14="http://schemas.microsoft.com/office/powerpoint/2010/main" val="3616294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any of these graphical effects that we saw so far, there are 2 simple ways to cancel the effect, and bring your sprite back to its</a:t>
            </a:r>
            <a:r>
              <a:rPr lang="en-US" baseline="0" dirty="0" smtClean="0"/>
              <a:t> normal appearance. The CLEAR GRAPHIC EFFECTS command cancels all graphical effects. If you want to just cancel one of the effects, use the SET command and set the value to 0.</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12</a:t>
            </a:fld>
            <a:endParaRPr lang="en-US"/>
          </a:p>
        </p:txBody>
      </p:sp>
    </p:spTree>
    <p:extLst>
      <p:ext uri="{BB962C8B-B14F-4D97-AF65-F5344CB8AC3E}">
        <p14:creationId xmlns:p14="http://schemas.microsoft.com/office/powerpoint/2010/main" val="14641421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58091AAF-9F54-46DB-AA3A-288E0A6E7A54}" type="slidenum">
              <a:rPr lang="en-US"/>
              <a:pPr/>
              <a:t>13</a:t>
            </a:fld>
            <a:endParaRPr lang="en-US"/>
          </a:p>
        </p:txBody>
      </p:sp>
      <p:sp>
        <p:nvSpPr>
          <p:cNvPr id="288770" name="Rectangle 2"/>
          <p:cNvSpPr>
            <a:spLocks noGrp="1" noRot="1" noChangeAspect="1" noChangeArrowheads="1" noTextEdit="1"/>
          </p:cNvSpPr>
          <p:nvPr>
            <p:ph type="sldImg"/>
          </p:nvPr>
        </p:nvSpPr>
        <p:spPr>
          <a:ln/>
        </p:spPr>
      </p:sp>
      <p:sp>
        <p:nvSpPr>
          <p:cNvPr id="288771" name="Rectangle 3"/>
          <p:cNvSpPr>
            <a:spLocks noGrp="1" noChangeArrowheads="1"/>
          </p:cNvSpPr>
          <p:nvPr>
            <p:ph type="body" idx="1"/>
          </p:nvPr>
        </p:nvSpPr>
        <p:spPr/>
        <p:txBody>
          <a:bodyPr/>
          <a:lstStyle/>
          <a:p>
            <a:pPr marL="216233" indent="-216233"/>
            <a:r>
              <a:rPr lang="en-US" dirty="0" smtClean="0"/>
              <a:t>So, that’s all about the graphical effects in Scratch. You can use them in your animation to make it very exciting. GO ahead, give them a try.</a:t>
            </a:r>
          </a:p>
          <a:p>
            <a:pPr marL="216233" indent="-216233"/>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the commands that you can use to use the various graphical effects. At the top of the list is color. Changing</a:t>
            </a:r>
            <a:r>
              <a:rPr lang="en-US" baseline="0" dirty="0" smtClean="0"/>
              <a:t> colors is of course very exciting, isn’t it! The SET command simply sets the color to a specific value. There are about 200 different values you can use – from 0 to 200. The “CHANGE” command adds a number to your current color value. Why don’t you experiment with these values and discover which value gives you which color?</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2</a:t>
            </a:fld>
            <a:endParaRPr lang="en-US"/>
          </a:p>
        </p:txBody>
      </p:sp>
    </p:spTree>
    <p:extLst>
      <p:ext uri="{BB962C8B-B14F-4D97-AF65-F5344CB8AC3E}">
        <p14:creationId xmlns:p14="http://schemas.microsoft.com/office/powerpoint/2010/main" val="1548653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example script will show you 10 different colors in the range 0 to 200.</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3</a:t>
            </a:fld>
            <a:endParaRPr lang="en-US"/>
          </a:p>
        </p:txBody>
      </p:sp>
    </p:spTree>
    <p:extLst>
      <p:ext uri="{BB962C8B-B14F-4D97-AF65-F5344CB8AC3E}">
        <p14:creationId xmlns:p14="http://schemas.microsoft.com/office/powerpoint/2010/main" val="1868252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7E7A66C7-E711-4AAF-BD14-A714D01B18E8}" type="slidenum">
              <a:rPr lang="en-US"/>
              <a:pPr/>
              <a:t>4</a:t>
            </a:fld>
            <a:endParaRPr lang="en-US"/>
          </a:p>
        </p:txBody>
      </p:sp>
      <p:sp>
        <p:nvSpPr>
          <p:cNvPr id="266242" name="Rectangle 2"/>
          <p:cNvSpPr>
            <a:spLocks noGrp="1" noRot="1" noChangeAspect="1" noChangeArrowheads="1" noTextEdit="1"/>
          </p:cNvSpPr>
          <p:nvPr>
            <p:ph type="sldImg"/>
          </p:nvPr>
        </p:nvSpPr>
        <p:spPr>
          <a:ln/>
        </p:spPr>
      </p:sp>
      <p:sp>
        <p:nvSpPr>
          <p:cNvPr id="266243" name="Rectangle 3"/>
          <p:cNvSpPr>
            <a:spLocks noGrp="1" noChangeArrowheads="1"/>
          </p:cNvSpPr>
          <p:nvPr>
            <p:ph type="body" idx="1"/>
          </p:nvPr>
        </p:nvSpPr>
        <p:spPr/>
        <p:txBody>
          <a:bodyPr/>
          <a:lstStyle/>
          <a:p>
            <a:r>
              <a:rPr lang="en-US" dirty="0" smtClean="0"/>
              <a:t>Ghost</a:t>
            </a:r>
            <a:r>
              <a:rPr lang="en-US" baseline="0" dirty="0" smtClean="0"/>
              <a:t> effect has to do with disappearing slowly. So every time you increase the ghost value, the sprite will become fainter and fainter. At the value of 100 it will disappear completely.</a:t>
            </a:r>
          </a:p>
          <a:p>
            <a:endParaRPr lang="en-US" baseline="0" dirty="0" smtClean="0"/>
          </a:p>
          <a:p>
            <a:r>
              <a:rPr lang="en-US" baseline="0" dirty="0" smtClean="0"/>
              <a:t>If you want to make the sprite appear again, reduce value gradually back to 0.</a:t>
            </a:r>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example</a:t>
            </a:r>
            <a:r>
              <a:rPr lang="en-US" baseline="0" dirty="0" smtClean="0"/>
              <a:t> script makes a sprite disappear and reappear – just like a ghost.</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5</a:t>
            </a:fld>
            <a:endParaRPr lang="en-US"/>
          </a:p>
        </p:txBody>
      </p:sp>
    </p:spTree>
    <p:extLst>
      <p:ext uri="{BB962C8B-B14F-4D97-AF65-F5344CB8AC3E}">
        <p14:creationId xmlns:p14="http://schemas.microsoft.com/office/powerpoint/2010/main" val="1327347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7E7A66C7-E711-4AAF-BD14-A714D01B18E8}" type="slidenum">
              <a:rPr lang="en-US"/>
              <a:pPr/>
              <a:t>6</a:t>
            </a:fld>
            <a:endParaRPr lang="en-US"/>
          </a:p>
        </p:txBody>
      </p:sp>
      <p:sp>
        <p:nvSpPr>
          <p:cNvPr id="266242" name="Rectangle 2"/>
          <p:cNvSpPr>
            <a:spLocks noGrp="1" noRot="1" noChangeAspect="1" noChangeArrowheads="1" noTextEdit="1"/>
          </p:cNvSpPr>
          <p:nvPr>
            <p:ph type="sldImg"/>
          </p:nvPr>
        </p:nvSpPr>
        <p:spPr>
          <a:ln/>
        </p:spPr>
      </p:sp>
      <p:sp>
        <p:nvSpPr>
          <p:cNvPr id="266243" name="Rectangle 3"/>
          <p:cNvSpPr>
            <a:spLocks noGrp="1" noChangeArrowheads="1"/>
          </p:cNvSpPr>
          <p:nvPr>
            <p:ph type="body" idx="1"/>
          </p:nvPr>
        </p:nvSpPr>
        <p:spPr/>
        <p:txBody>
          <a:bodyPr/>
          <a:lstStyle/>
          <a:p>
            <a:r>
              <a:rPr lang="en-US" dirty="0" smtClean="0"/>
              <a:t>Fisheye</a:t>
            </a:r>
            <a:r>
              <a:rPr lang="en-US" baseline="0" dirty="0" smtClean="0"/>
              <a:t> effect is like pumping air into a balloon. Except in this case your sprite is the balloon. So just like the balloon bulges slowly as the air is pumped in your Sprite will bulge as you increase the FISHEYE value. There is no limit to how much air you can pump into your sprite.</a:t>
            </a:r>
          </a:p>
          <a:p>
            <a:endParaRPr lang="en-US" baseline="0" dirty="0" smtClean="0"/>
          </a:p>
          <a:p>
            <a:r>
              <a:rPr lang="en-US" baseline="0" dirty="0" smtClean="0"/>
              <a:t>To deflate, that is, to take the air out again, decrease the FISHEYE value gradually.</a:t>
            </a:r>
          </a:p>
          <a:p>
            <a:endParaRPr lang="en-US" baseline="0" dirty="0" smtClean="0"/>
          </a:p>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 example script that inflates a sprite and deflates it back to normal. Try it out on your favorite sprite.</a:t>
            </a:r>
          </a:p>
          <a:p>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7</a:t>
            </a:fld>
            <a:endParaRPr lang="en-US"/>
          </a:p>
        </p:txBody>
      </p:sp>
    </p:spTree>
    <p:extLst>
      <p:ext uri="{BB962C8B-B14F-4D97-AF65-F5344CB8AC3E}">
        <p14:creationId xmlns:p14="http://schemas.microsoft.com/office/powerpoint/2010/main" val="4039529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7E7A66C7-E711-4AAF-BD14-A714D01B18E8}" type="slidenum">
              <a:rPr lang="en-US"/>
              <a:pPr/>
              <a:t>8</a:t>
            </a:fld>
            <a:endParaRPr lang="en-US"/>
          </a:p>
        </p:txBody>
      </p:sp>
      <p:sp>
        <p:nvSpPr>
          <p:cNvPr id="266242" name="Rectangle 2"/>
          <p:cNvSpPr>
            <a:spLocks noGrp="1" noRot="1" noChangeAspect="1" noChangeArrowheads="1" noTextEdit="1"/>
          </p:cNvSpPr>
          <p:nvPr>
            <p:ph type="sldImg"/>
          </p:nvPr>
        </p:nvSpPr>
        <p:spPr>
          <a:ln/>
        </p:spPr>
      </p:sp>
      <p:sp>
        <p:nvSpPr>
          <p:cNvPr id="266243" name="Rectangle 3"/>
          <p:cNvSpPr>
            <a:spLocks noGrp="1" noChangeArrowheads="1"/>
          </p:cNvSpPr>
          <p:nvPr>
            <p:ph type="body" idx="1"/>
          </p:nvPr>
        </p:nvSpPr>
        <p:spPr/>
        <p:txBody>
          <a:bodyPr/>
          <a:lstStyle/>
          <a:p>
            <a:r>
              <a:rPr lang="en-US" dirty="0" smtClean="0"/>
              <a:t>WHIRL</a:t>
            </a:r>
            <a:r>
              <a:rPr lang="en-US" baseline="0" dirty="0" smtClean="0"/>
              <a:t> effect is about stirring your sprite with a stirrer as if it were a liquid. Imagine your washing machine in which you wash clothes. The machine twists and turns the clothes, right?</a:t>
            </a:r>
          </a:p>
          <a:p>
            <a:endParaRPr lang="en-US" baseline="0" dirty="0" smtClean="0"/>
          </a:p>
          <a:p>
            <a:r>
              <a:rPr lang="en-US" baseline="0" dirty="0" smtClean="0"/>
              <a:t>Similarly, the WHIRL effect twists your sprite in either direction – right or left – depending on whether you increase the WHIRL value or decrease it.</a:t>
            </a:r>
          </a:p>
          <a:p>
            <a:endParaRPr lang="en-US" baseline="0" dirty="0" smtClean="0"/>
          </a:p>
          <a:p>
            <a:endParaRPr lang="en-US" dirty="0"/>
          </a:p>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 example of a script that gradually twists the sprite clockwise and then twists</a:t>
            </a:r>
            <a:r>
              <a:rPr lang="en-US" baseline="0" dirty="0" smtClean="0"/>
              <a:t> it anticlockwise and then brings it back to normal.</a:t>
            </a:r>
            <a:endParaRPr lang="en-US" dirty="0"/>
          </a:p>
        </p:txBody>
      </p:sp>
      <p:sp>
        <p:nvSpPr>
          <p:cNvPr id="4" name="Footer Placeholder 3"/>
          <p:cNvSpPr>
            <a:spLocks noGrp="1"/>
          </p:cNvSpPr>
          <p:nvPr>
            <p:ph type="ftr" sz="quarter" idx="10"/>
          </p:nvPr>
        </p:nvSpPr>
        <p:spPr/>
        <p:txBody>
          <a:bodyPr/>
          <a:lstStyle/>
          <a:p>
            <a:pPr>
              <a:defRPr/>
            </a:pPr>
            <a:r>
              <a:rPr lang="en-US" smtClean="0"/>
              <a:t>All Content Copyright © 2011-2012 • Cognisha.com, All Rights Reserved. </a:t>
            </a:r>
            <a:endParaRPr lang="en-US"/>
          </a:p>
        </p:txBody>
      </p:sp>
      <p:sp>
        <p:nvSpPr>
          <p:cNvPr id="5" name="Slide Number Placeholder 4"/>
          <p:cNvSpPr>
            <a:spLocks noGrp="1"/>
          </p:cNvSpPr>
          <p:nvPr>
            <p:ph type="sldNum" sz="quarter" idx="11"/>
          </p:nvPr>
        </p:nvSpPr>
        <p:spPr/>
        <p:txBody>
          <a:bodyPr/>
          <a:lstStyle/>
          <a:p>
            <a:pPr>
              <a:defRPr/>
            </a:pPr>
            <a:fld id="{6840B908-259A-49E5-9183-992A3EF14C71}" type="slidenum">
              <a:rPr lang="en-US" smtClean="0"/>
              <a:pPr>
                <a:defRPr/>
              </a:pPr>
              <a:t>9</a:t>
            </a:fld>
            <a:endParaRPr lang="en-US"/>
          </a:p>
        </p:txBody>
      </p:sp>
    </p:spTree>
    <p:extLst>
      <p:ext uri="{BB962C8B-B14F-4D97-AF65-F5344CB8AC3E}">
        <p14:creationId xmlns:p14="http://schemas.microsoft.com/office/powerpoint/2010/main" val="25447634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92667" y="1524000"/>
            <a:ext cx="8724053" cy="2032000"/>
          </a:xfrm>
          <a:ln>
            <a:noFill/>
          </a:ln>
        </p:spPr>
        <p:txBody>
          <a:bodyPr vert="horz" tIns="0" rIns="20320"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62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92667" y="3587262"/>
            <a:ext cx="8727440" cy="1947333"/>
          </a:xfrm>
        </p:spPr>
        <p:txBody>
          <a:bodyPr lIns="0" rIns="20320"/>
          <a:lstStyle>
            <a:lvl1pPr marL="0" marR="50799" indent="0" algn="r">
              <a:buNone/>
              <a:defRPr>
                <a:solidFill>
                  <a:schemeClr val="tx1"/>
                </a:solidFill>
              </a:defRPr>
            </a:lvl1pPr>
            <a:lvl2pPr marL="507995" indent="0" algn="ctr">
              <a:buNone/>
            </a:lvl2pPr>
            <a:lvl3pPr marL="1015990" indent="0" algn="ctr">
              <a:buNone/>
            </a:lvl3pPr>
            <a:lvl4pPr marL="1523985" indent="0" algn="ctr">
              <a:buNone/>
            </a:lvl4pPr>
            <a:lvl5pPr marL="2031980" indent="0" algn="ctr">
              <a:buNone/>
            </a:lvl5pPr>
            <a:lvl6pPr marL="2539975" indent="0" algn="ctr">
              <a:buNone/>
            </a:lvl6pPr>
            <a:lvl7pPr marL="3047970" indent="0" algn="ctr">
              <a:buNone/>
            </a:lvl7pPr>
            <a:lvl8pPr marL="3555964" indent="0" algn="ctr">
              <a:buNone/>
            </a:lvl8pPr>
            <a:lvl9pPr marL="4063959"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r>
              <a:rPr lang="en-US" smtClean="0"/>
              <a:t>Author: Abhay B. Joshi (abjoshi@yahoo.com)</a:t>
            </a:r>
            <a:endParaRPr lang="en-US"/>
          </a:p>
        </p:txBody>
      </p:sp>
      <p:sp>
        <p:nvSpPr>
          <p:cNvPr id="27" name="Slide Number Placeholder 26"/>
          <p:cNvSpPr>
            <a:spLocks noGrp="1"/>
          </p:cNvSpPr>
          <p:nvPr>
            <p:ph type="sldNum" sz="quarter" idx="12"/>
          </p:nvPr>
        </p:nvSpPr>
        <p:spPr/>
        <p:txBody>
          <a:bodyPr/>
          <a:lstStyle/>
          <a:p>
            <a:pPr>
              <a:defRPr/>
            </a:pPr>
            <a:fld id="{8D2B6473-494C-4B50-B91A-9FA67ECCE456}"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235398F0-5462-45B1-9E29-71AFBEA46CF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1016002"/>
            <a:ext cx="2286000" cy="5790848"/>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8000" y="1016002"/>
            <a:ext cx="6688667" cy="5790848"/>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E82F7A98-659A-44AE-BB98-228E0A42047C}"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9DD8C06B-63CD-420D-A5E5-FAF30A333CA2}"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89280" y="1463040"/>
            <a:ext cx="8636000" cy="1513840"/>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62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89280" y="3005182"/>
            <a:ext cx="8636000" cy="1677458"/>
          </a:xfrm>
        </p:spPr>
        <p:txBody>
          <a:bodyPr lIns="50799" rIns="50799" anchor="t"/>
          <a:lstStyle>
            <a:lvl1pPr marL="0" indent="0">
              <a:buNone/>
              <a:defRPr sz="2400">
                <a:solidFill>
                  <a:schemeClr val="tx1"/>
                </a:solidFill>
              </a:defRPr>
            </a:lvl1pPr>
            <a:lvl2pPr>
              <a:buNone/>
              <a:defRPr sz="2000">
                <a:solidFill>
                  <a:schemeClr val="tx1">
                    <a:tint val="75000"/>
                  </a:schemeClr>
                </a:solidFill>
              </a:defRPr>
            </a:lvl2pPr>
            <a:lvl3pPr>
              <a:buNone/>
              <a:defRPr sz="1800">
                <a:solidFill>
                  <a:schemeClr val="tx1">
                    <a:tint val="75000"/>
                  </a:schemeClr>
                </a:solidFill>
              </a:defRPr>
            </a:lvl3pPr>
            <a:lvl4pPr>
              <a:buNone/>
              <a:defRPr sz="1600">
                <a:solidFill>
                  <a:schemeClr val="tx1">
                    <a:tint val="75000"/>
                  </a:schemeClr>
                </a:solidFill>
              </a:defRPr>
            </a:lvl4pPr>
            <a:lvl5pPr>
              <a:buNone/>
              <a:defRPr sz="16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
        <p:nvSpPr>
          <p:cNvPr id="6" name="Slide Number Placeholder 5"/>
          <p:cNvSpPr>
            <a:spLocks noGrp="1"/>
          </p:cNvSpPr>
          <p:nvPr>
            <p:ph type="sldNum" sz="quarter" idx="12"/>
          </p:nvPr>
        </p:nvSpPr>
        <p:spPr/>
        <p:txBody>
          <a:bodyPr/>
          <a:lstStyle/>
          <a:p>
            <a:pPr>
              <a:defRPr/>
            </a:pPr>
            <a:fld id="{6D4A4109-A466-4170-BAAE-3DCAD3CEC2FC}"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144000" cy="1270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508000" y="2133428"/>
            <a:ext cx="4487333" cy="4927600"/>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164667" y="2133428"/>
            <a:ext cx="4487333" cy="4927600"/>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pPr>
              <a:defRPr/>
            </a:pPr>
            <a:fld id="{B4062A1B-0C52-4B41-B2A8-C1B17466C437}"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144000" cy="1270000"/>
          </a:xfrm>
        </p:spPr>
        <p:txBody>
          <a:bodyPr tIns="50799"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08000" y="2061387"/>
            <a:ext cx="4489098" cy="732613"/>
          </a:xfrm>
        </p:spPr>
        <p:txBody>
          <a:bodyPr lIns="50799" tIns="0" rIns="50799" bIns="0" anchor="ctr">
            <a:noAutofit/>
          </a:bodyPr>
          <a:lstStyle>
            <a:lvl1pPr marL="0" indent="0">
              <a:buNone/>
              <a:defRPr sz="27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161140" y="2066397"/>
            <a:ext cx="4490861" cy="727603"/>
          </a:xfrm>
        </p:spPr>
        <p:txBody>
          <a:bodyPr lIns="50799" tIns="0" rIns="50799" bIns="0" anchor="ctr"/>
          <a:lstStyle>
            <a:lvl1pPr marL="0" indent="0">
              <a:buNone/>
              <a:defRPr sz="27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508000" y="2794000"/>
            <a:ext cx="4489098" cy="4273022"/>
          </a:xfrm>
        </p:spPr>
        <p:txBody>
          <a:bodyPr tIns="0"/>
          <a:lstStyle>
            <a:lvl1pPr>
              <a:defRPr sz="24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161140" y="2794000"/>
            <a:ext cx="4490861" cy="4273022"/>
          </a:xfrm>
        </p:spPr>
        <p:txBody>
          <a:bodyPr tIns="0"/>
          <a:lstStyle>
            <a:lvl1pPr>
              <a:defRPr sz="24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r>
              <a:rPr lang="en-US" smtClean="0"/>
              <a:t>Author: Abhay B. Joshi (abjoshi@yahoo.com)</a:t>
            </a:r>
            <a:endParaRPr lang="en-US"/>
          </a:p>
        </p:txBody>
      </p:sp>
      <p:sp>
        <p:nvSpPr>
          <p:cNvPr id="9" name="Slide Number Placeholder 8"/>
          <p:cNvSpPr>
            <a:spLocks noGrp="1"/>
          </p:cNvSpPr>
          <p:nvPr>
            <p:ph type="sldNum" sz="quarter" idx="12"/>
          </p:nvPr>
        </p:nvSpPr>
        <p:spPr/>
        <p:txBody>
          <a:bodyPr/>
          <a:lstStyle/>
          <a:p>
            <a:pPr>
              <a:defRPr/>
            </a:pPr>
            <a:fld id="{854E648C-85FD-4704-8AC4-D15A587E1DF5}"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228667" cy="1270000"/>
          </a:xfrm>
        </p:spPr>
        <p:txBody>
          <a:bodyPr vert="horz" tIns="50799"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pPr>
              <a:defRPr/>
            </a:pPr>
            <a:fld id="{C7DE7F2F-5067-4E34-9660-F7A166838586}"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smtClean="0"/>
              <a:t>Author: Abhay B. Joshi (abjoshi@yahoo.com)</a:t>
            </a:r>
            <a:endParaRPr lang="en-US"/>
          </a:p>
        </p:txBody>
      </p:sp>
      <p:sp>
        <p:nvSpPr>
          <p:cNvPr id="4" name="Slide Number Placeholder 3"/>
          <p:cNvSpPr>
            <a:spLocks noGrp="1"/>
          </p:cNvSpPr>
          <p:nvPr>
            <p:ph type="sldNum" sz="quarter" idx="12"/>
          </p:nvPr>
        </p:nvSpPr>
        <p:spPr/>
        <p:txBody>
          <a:bodyPr/>
          <a:lstStyle/>
          <a:p>
            <a:pPr>
              <a:defRPr/>
            </a:pPr>
            <a:fld id="{3BEB2210-1B03-45E1-8F5D-A8F6CA246B75}"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571502"/>
            <a:ext cx="3048000" cy="1291167"/>
          </a:xfrm>
        </p:spPr>
        <p:txBody>
          <a:bodyPr lIns="0" anchor="b">
            <a:noAutofit/>
          </a:bodyPr>
          <a:lstStyle>
            <a:lvl1pPr algn="l" rtl="0">
              <a:spcBef>
                <a:spcPct val="0"/>
              </a:spcBef>
              <a:buNone/>
              <a:defRPr sz="29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762000" y="1862667"/>
            <a:ext cx="3048000" cy="5080000"/>
          </a:xfrm>
        </p:spPr>
        <p:txBody>
          <a:bodyPr lIns="20320" rIns="20320"/>
          <a:lstStyle>
            <a:lvl1pPr marL="0" indent="0" algn="l">
              <a:buNone/>
              <a:defRPr sz="1600"/>
            </a:lvl1pPr>
            <a:lvl2pPr indent="0" algn="l">
              <a:buNone/>
              <a:defRPr sz="1300"/>
            </a:lvl2pPr>
            <a:lvl3pPr indent="0" algn="l">
              <a:buNone/>
              <a:defRPr sz="1100"/>
            </a:lvl3pPr>
            <a:lvl4pPr indent="0" algn="l">
              <a:buNone/>
              <a:defRPr sz="1000"/>
            </a:lvl4pPr>
            <a:lvl5pPr indent="0" algn="l">
              <a:buNone/>
              <a:defRPr sz="10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972278" y="1862667"/>
            <a:ext cx="5679722" cy="5080000"/>
          </a:xfrm>
        </p:spPr>
        <p:txBody>
          <a:bodyPr tIns="0"/>
          <a:lstStyle>
            <a:lvl1pPr>
              <a:defRPr sz="3100"/>
            </a:lvl1pPr>
            <a:lvl2pPr>
              <a:defRPr sz="2900"/>
            </a:lvl2pPr>
            <a:lvl3pPr>
              <a:defRPr sz="2700"/>
            </a:lvl3pPr>
            <a:lvl4pPr>
              <a:defRPr sz="22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
        <p:nvSpPr>
          <p:cNvPr id="7" name="Slide Number Placeholder 6"/>
          <p:cNvSpPr>
            <a:spLocks noGrp="1"/>
          </p:cNvSpPr>
          <p:nvPr>
            <p:ph type="sldNum" sz="quarter" idx="12"/>
          </p:nvPr>
        </p:nvSpPr>
        <p:spPr/>
        <p:txBody>
          <a:bodyPr/>
          <a:lstStyle/>
          <a:p>
            <a:pPr>
              <a:defRPr/>
            </a:pPr>
            <a:fld id="{7F861AEB-A997-40C3-8966-6073900EA378}"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517503" y="1231197"/>
            <a:ext cx="5842000" cy="45720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101599" tIns="50799" rIns="101599" bIns="50799" rtlCol="0" anchor="ctr"/>
          <a:lstStyle/>
          <a:p>
            <a:pPr algn="ctr" eaLnBrk="1" latinLnBrk="0" hangingPunct="1"/>
            <a:endParaRPr kumimoji="0" lang="en-US"/>
          </a:p>
        </p:txBody>
      </p:sp>
      <p:sp>
        <p:nvSpPr>
          <p:cNvPr id="12" name="Right Triangle 11"/>
          <p:cNvSpPr/>
          <p:nvPr/>
        </p:nvSpPr>
        <p:spPr>
          <a:xfrm rot="420000" flipV="1">
            <a:off x="8893482" y="5955299"/>
            <a:ext cx="172720" cy="172720"/>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101599" tIns="50799" rIns="101599" bIns="50799" rtlCol="0" anchor="ctr"/>
          <a:lstStyle/>
          <a:p>
            <a:pPr algn="ctr" eaLnBrk="1" latinLnBrk="0" hangingPunct="1"/>
            <a:endParaRPr kumimoji="0" lang="en-US"/>
          </a:p>
        </p:txBody>
      </p:sp>
      <p:sp>
        <p:nvSpPr>
          <p:cNvPr id="2" name="Title 1"/>
          <p:cNvSpPr>
            <a:spLocks noGrp="1"/>
          </p:cNvSpPr>
          <p:nvPr>
            <p:ph type="title"/>
          </p:nvPr>
        </p:nvSpPr>
        <p:spPr>
          <a:xfrm>
            <a:off x="677333" y="1307774"/>
            <a:ext cx="2458720" cy="1758468"/>
          </a:xfrm>
        </p:spPr>
        <p:txBody>
          <a:bodyPr vert="horz" lIns="50799" tIns="50799" rIns="50799" bIns="50799" anchor="b"/>
          <a:lstStyle>
            <a:lvl1pPr algn="l">
              <a:buNone/>
              <a:defRPr sz="22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77334" y="3143094"/>
            <a:ext cx="2455333" cy="2421467"/>
          </a:xfrm>
        </p:spPr>
        <p:txBody>
          <a:bodyPr lIns="71119" rIns="50799" bIns="50799" anchor="t"/>
          <a:lstStyle>
            <a:lvl1pPr marL="0" indent="0" algn="l">
              <a:spcBef>
                <a:spcPts val="278"/>
              </a:spcBef>
              <a:buFontTx/>
              <a:buNone/>
              <a:defRPr sz="1400"/>
            </a:lvl1pPr>
            <a:lvl2pPr>
              <a:defRPr sz="1300"/>
            </a:lvl2pPr>
            <a:lvl3pPr>
              <a:defRPr sz="1100"/>
            </a:lvl3pPr>
            <a:lvl4pPr>
              <a:defRPr sz="1000"/>
            </a:lvl4pPr>
            <a:lvl5pPr>
              <a:defRPr sz="1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
        <p:nvSpPr>
          <p:cNvPr id="7" name="Slide Number Placeholder 6"/>
          <p:cNvSpPr>
            <a:spLocks noGrp="1"/>
          </p:cNvSpPr>
          <p:nvPr>
            <p:ph type="sldNum" sz="quarter" idx="12"/>
          </p:nvPr>
        </p:nvSpPr>
        <p:spPr>
          <a:xfrm>
            <a:off x="8974667" y="7062612"/>
            <a:ext cx="677333" cy="405694"/>
          </a:xfrm>
        </p:spPr>
        <p:txBody>
          <a:bodyPr/>
          <a:lstStyle/>
          <a:p>
            <a:pPr>
              <a:defRPr/>
            </a:pPr>
            <a:fld id="{A3744EC0-E18A-4778-8779-8018B14F13DF}" type="slidenum">
              <a:rPr lang="en-US" smtClean="0"/>
              <a:pPr>
                <a:defRPr/>
              </a:pPr>
              <a:t>‹#›</a:t>
            </a:fld>
            <a:endParaRPr lang="en-US"/>
          </a:p>
        </p:txBody>
      </p:sp>
      <p:sp>
        <p:nvSpPr>
          <p:cNvPr id="3" name="Picture Placeholder 2"/>
          <p:cNvSpPr>
            <a:spLocks noGrp="1"/>
          </p:cNvSpPr>
          <p:nvPr>
            <p:ph type="pic" idx="1"/>
          </p:nvPr>
        </p:nvSpPr>
        <p:spPr>
          <a:xfrm rot="420000">
            <a:off x="3873103" y="1332797"/>
            <a:ext cx="5130800" cy="4368800"/>
          </a:xfrm>
          <a:prstGeom prst="rect">
            <a:avLst/>
          </a:prstGeom>
          <a:solidFill>
            <a:schemeClr val="bg2"/>
          </a:solidFill>
          <a:ln w="3000" cap="rnd">
            <a:solidFill>
              <a:srgbClr val="C0C0C0"/>
            </a:solidFill>
            <a:round/>
          </a:ln>
          <a:effectLst/>
        </p:spPr>
        <p:txBody>
          <a:bodyPr/>
          <a:lstStyle>
            <a:lvl1pPr marL="0" indent="0">
              <a:buNone/>
              <a:defRPr sz="3600"/>
            </a:lvl1pPr>
          </a:lstStyle>
          <a:p>
            <a:r>
              <a:rPr kumimoji="0" lang="en-US" smtClean="0"/>
              <a:t>Click icon to add picture</a:t>
            </a:r>
            <a:endParaRPr kumimoji="0" lang="en-US" dirty="0"/>
          </a:p>
        </p:txBody>
      </p:sp>
      <p:sp>
        <p:nvSpPr>
          <p:cNvPr id="10" name="Freeform 9"/>
          <p:cNvSpPr>
            <a:spLocks/>
          </p:cNvSpPr>
          <p:nvPr/>
        </p:nvSpPr>
        <p:spPr bwMode="auto">
          <a:xfrm flipV="1">
            <a:off x="-10584" y="6462889"/>
            <a:ext cx="10181167" cy="115711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868333" y="6910917"/>
            <a:ext cx="5291667" cy="709083"/>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0584" y="-7938"/>
            <a:ext cx="10181167" cy="115711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868333" y="-7937"/>
            <a:ext cx="5291667" cy="709083"/>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508000" y="782320"/>
            <a:ext cx="9144000" cy="1270000"/>
          </a:xfrm>
          <a:prstGeom prst="rect">
            <a:avLst/>
          </a:prstGeom>
        </p:spPr>
        <p:txBody>
          <a:bodyPr vert="horz" lIns="0" tIns="50799"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508000" y="2150533"/>
            <a:ext cx="9144000" cy="4876800"/>
          </a:xfrm>
          <a:prstGeom prst="rect">
            <a:avLst/>
          </a:prstGeom>
        </p:spPr>
        <p:txBody>
          <a:bodyPr vert="horz" lIns="101599" tIns="50799" rIns="101599" bIns="50799">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508000" y="7062612"/>
            <a:ext cx="2370667" cy="405694"/>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pPr>
              <a:defRPr/>
            </a:pPr>
            <a:endParaRPr lang="en-US"/>
          </a:p>
        </p:txBody>
      </p:sp>
      <p:sp>
        <p:nvSpPr>
          <p:cNvPr id="22" name="Footer Placeholder 21"/>
          <p:cNvSpPr>
            <a:spLocks noGrp="1"/>
          </p:cNvSpPr>
          <p:nvPr>
            <p:ph type="ftr" sz="quarter" idx="3"/>
          </p:nvPr>
        </p:nvSpPr>
        <p:spPr>
          <a:xfrm>
            <a:off x="2963334" y="7062612"/>
            <a:ext cx="3725333" cy="405694"/>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pPr>
              <a:defRPr/>
            </a:pPr>
            <a:r>
              <a:rPr lang="en-US" smtClean="0"/>
              <a:t>Author: Abhay B. Joshi (abjoshi@yahoo.com)</a:t>
            </a:r>
            <a:endParaRPr lang="en-US"/>
          </a:p>
        </p:txBody>
      </p:sp>
      <p:sp>
        <p:nvSpPr>
          <p:cNvPr id="18" name="Slide Number Placeholder 17"/>
          <p:cNvSpPr>
            <a:spLocks noGrp="1"/>
          </p:cNvSpPr>
          <p:nvPr>
            <p:ph type="sldNum" sz="quarter" idx="4"/>
          </p:nvPr>
        </p:nvSpPr>
        <p:spPr>
          <a:xfrm>
            <a:off x="8805333" y="7062612"/>
            <a:ext cx="846667" cy="405694"/>
          </a:xfrm>
          <a:prstGeom prst="rect">
            <a:avLst/>
          </a:prstGeom>
        </p:spPr>
        <p:txBody>
          <a:bodyPr vert="horz" lIns="0" tIns="0" rIns="0" bIns="0" anchor="b"/>
          <a:lstStyle>
            <a:lvl1pPr algn="r" eaLnBrk="1" latinLnBrk="0" hangingPunct="1">
              <a:defRPr kumimoji="0" sz="1300">
                <a:solidFill>
                  <a:schemeClr val="tx2">
                    <a:shade val="90000"/>
                  </a:schemeClr>
                </a:solidFill>
              </a:defRPr>
            </a:lvl1pPr>
          </a:lstStyle>
          <a:p>
            <a:pPr>
              <a:defRPr/>
            </a:pPr>
            <a:fld id="{8D11DC8A-4AAF-4493-A163-4540F92E81C4}" type="slidenum">
              <a:rPr lang="en-US" smtClean="0"/>
              <a:pPr>
                <a:defRPr/>
              </a:pPr>
              <a:t>‹#›</a:t>
            </a:fld>
            <a:endParaRPr lang="en-US"/>
          </a:p>
        </p:txBody>
      </p:sp>
      <p:grpSp>
        <p:nvGrpSpPr>
          <p:cNvPr id="2" name="Group 1"/>
          <p:cNvGrpSpPr/>
          <p:nvPr/>
        </p:nvGrpSpPr>
        <p:grpSpPr>
          <a:xfrm>
            <a:off x="-21130" y="224898"/>
            <a:ext cx="10200609" cy="72136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96" r:id="rId1"/>
    <p:sldLayoutId id="2147483997" r:id="rId2"/>
    <p:sldLayoutId id="2147483998" r:id="rId3"/>
    <p:sldLayoutId id="2147483999" r:id="rId4"/>
    <p:sldLayoutId id="2147484000" r:id="rId5"/>
    <p:sldLayoutId id="2147484001" r:id="rId6"/>
    <p:sldLayoutId id="2147484002" r:id="rId7"/>
    <p:sldLayoutId id="2147484003" r:id="rId8"/>
    <p:sldLayoutId id="2147484004" r:id="rId9"/>
    <p:sldLayoutId id="2147484005" r:id="rId10"/>
    <p:sldLayoutId id="2147484006" r:id="rId11"/>
  </p:sldLayoutIdLst>
  <p:hf hdr="0" dt="0"/>
  <p:txStyles>
    <p:titleStyle>
      <a:lvl1pPr algn="l" rtl="0" eaLnBrk="1" latinLnBrk="0" hangingPunct="1">
        <a:spcBef>
          <a:spcPct val="0"/>
        </a:spcBef>
        <a:buNone/>
        <a:defRPr kumimoji="0" sz="5600" b="0" kern="1200">
          <a:ln>
            <a:noFill/>
          </a:ln>
          <a:solidFill>
            <a:schemeClr val="tx2"/>
          </a:solidFill>
          <a:effectLst/>
          <a:latin typeface="+mj-lt"/>
          <a:ea typeface="+mj-ea"/>
          <a:cs typeface="+mj-cs"/>
        </a:defRPr>
      </a:lvl1pPr>
    </p:titleStyle>
    <p:bodyStyle>
      <a:lvl1pPr marL="304797" indent="-304797" algn="l" rtl="0" eaLnBrk="1" latinLnBrk="0" hangingPunct="1">
        <a:spcBef>
          <a:spcPct val="20000"/>
        </a:spcBef>
        <a:buClr>
          <a:schemeClr val="accent3"/>
        </a:buClr>
        <a:buSzPct val="95000"/>
        <a:buFont typeface="Wingdings 2"/>
        <a:buChar char=""/>
        <a:defRPr kumimoji="0" sz="2900" kern="1200">
          <a:solidFill>
            <a:schemeClr val="tx1"/>
          </a:solidFill>
          <a:latin typeface="+mn-lt"/>
          <a:ea typeface="+mn-ea"/>
          <a:cs typeface="+mn-cs"/>
        </a:defRPr>
      </a:lvl1pPr>
      <a:lvl2pPr marL="711193" indent="-274317"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2pPr>
      <a:lvl3pPr marL="1015990" indent="-274317" algn="l" rtl="0" eaLnBrk="1" latinLnBrk="0" hangingPunct="1">
        <a:spcBef>
          <a:spcPct val="20000"/>
        </a:spcBef>
        <a:buClr>
          <a:schemeClr val="accent2"/>
        </a:buClr>
        <a:buSzPct val="70000"/>
        <a:buFont typeface="Wingdings 2"/>
        <a:buChar char=""/>
        <a:defRPr kumimoji="0" sz="2300" kern="1200">
          <a:solidFill>
            <a:schemeClr val="tx1"/>
          </a:solidFill>
          <a:latin typeface="+mn-lt"/>
          <a:ea typeface="+mn-ea"/>
          <a:cs typeface="+mn-cs"/>
        </a:defRPr>
      </a:lvl3pPr>
      <a:lvl4pPr marL="1320787" indent="-233678" algn="l" rtl="0" eaLnBrk="1" latinLnBrk="0" hangingPunct="1">
        <a:spcBef>
          <a:spcPct val="20000"/>
        </a:spcBef>
        <a:buClr>
          <a:schemeClr val="accent3"/>
        </a:buClr>
        <a:buSzPct val="65000"/>
        <a:buFont typeface="Wingdings 2"/>
        <a:buChar char=""/>
        <a:defRPr kumimoji="0" sz="2200" kern="1200">
          <a:solidFill>
            <a:schemeClr val="tx1"/>
          </a:solidFill>
          <a:latin typeface="+mn-lt"/>
          <a:ea typeface="+mn-ea"/>
          <a:cs typeface="+mn-cs"/>
        </a:defRPr>
      </a:lvl4pPr>
      <a:lvl5pPr marL="1625584" indent="-233678" algn="l" rtl="0" eaLnBrk="1" latinLnBrk="0" hangingPunct="1">
        <a:spcBef>
          <a:spcPct val="20000"/>
        </a:spcBef>
        <a:buClr>
          <a:schemeClr val="accent4"/>
        </a:buClr>
        <a:buSzPct val="65000"/>
        <a:buFont typeface="Wingdings 2"/>
        <a:buChar char=""/>
        <a:defRPr kumimoji="0" sz="2200" kern="1200">
          <a:solidFill>
            <a:schemeClr val="tx1"/>
          </a:solidFill>
          <a:latin typeface="+mn-lt"/>
          <a:ea typeface="+mn-ea"/>
          <a:cs typeface="+mn-cs"/>
        </a:defRPr>
      </a:lvl5pPr>
      <a:lvl6pPr marL="1930381" indent="-233678" algn="l" rtl="0" eaLnBrk="1" latinLnBrk="0" hangingPunct="1">
        <a:spcBef>
          <a:spcPct val="20000"/>
        </a:spcBef>
        <a:buClr>
          <a:schemeClr val="accent5"/>
        </a:buClr>
        <a:buSzPct val="80000"/>
        <a:buFont typeface="Wingdings 2"/>
        <a:buChar char=""/>
        <a:defRPr kumimoji="0" sz="2000" kern="1200">
          <a:solidFill>
            <a:schemeClr val="tx1"/>
          </a:solidFill>
          <a:latin typeface="+mn-lt"/>
          <a:ea typeface="+mn-ea"/>
          <a:cs typeface="+mn-cs"/>
        </a:defRPr>
      </a:lvl6pPr>
      <a:lvl7pPr marL="2133579" indent="-203198" algn="l" rtl="0" eaLnBrk="1" latinLnBrk="0" hangingPunct="1">
        <a:spcBef>
          <a:spcPct val="20000"/>
        </a:spcBef>
        <a:buClr>
          <a:schemeClr val="accent6"/>
        </a:buClr>
        <a:buSzPct val="80000"/>
        <a:buFont typeface="Wingdings 2"/>
        <a:buChar char=""/>
        <a:defRPr kumimoji="0" sz="1800" kern="1200" baseline="0">
          <a:solidFill>
            <a:schemeClr val="tx1"/>
          </a:solidFill>
          <a:latin typeface="+mn-lt"/>
          <a:ea typeface="+mn-ea"/>
          <a:cs typeface="+mn-cs"/>
        </a:defRPr>
      </a:lvl7pPr>
      <a:lvl8pPr marL="2438376" indent="-203198" algn="l" rtl="0" eaLnBrk="1" latinLnBrk="0" hangingPunct="1">
        <a:spcBef>
          <a:spcPct val="20000"/>
        </a:spcBef>
        <a:buClr>
          <a:schemeClr val="tx2"/>
        </a:buClr>
        <a:buChar char="•"/>
        <a:defRPr kumimoji="0" sz="1800" kern="1200">
          <a:solidFill>
            <a:schemeClr val="tx1"/>
          </a:solidFill>
          <a:latin typeface="+mn-lt"/>
          <a:ea typeface="+mn-ea"/>
          <a:cs typeface="+mn-cs"/>
        </a:defRPr>
      </a:lvl8pPr>
      <a:lvl9pPr marL="2743173" indent="-203198" algn="l" rtl="0" eaLnBrk="1" latinLnBrk="0" hangingPunct="1">
        <a:spcBef>
          <a:spcPct val="20000"/>
        </a:spcBef>
        <a:buClr>
          <a:schemeClr val="tx2"/>
        </a:buClr>
        <a:buFontTx/>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507995" algn="l" rtl="0" eaLnBrk="1" latinLnBrk="0" hangingPunct="1">
        <a:defRPr kumimoji="0" kern="1200">
          <a:solidFill>
            <a:schemeClr val="tx1"/>
          </a:solidFill>
          <a:latin typeface="+mn-lt"/>
          <a:ea typeface="+mn-ea"/>
          <a:cs typeface="+mn-cs"/>
        </a:defRPr>
      </a:lvl2pPr>
      <a:lvl3pPr marL="1015990" algn="l" rtl="0" eaLnBrk="1" latinLnBrk="0" hangingPunct="1">
        <a:defRPr kumimoji="0" kern="1200">
          <a:solidFill>
            <a:schemeClr val="tx1"/>
          </a:solidFill>
          <a:latin typeface="+mn-lt"/>
          <a:ea typeface="+mn-ea"/>
          <a:cs typeface="+mn-cs"/>
        </a:defRPr>
      </a:lvl3pPr>
      <a:lvl4pPr marL="1523985" algn="l" rtl="0" eaLnBrk="1" latinLnBrk="0" hangingPunct="1">
        <a:defRPr kumimoji="0" kern="1200">
          <a:solidFill>
            <a:schemeClr val="tx1"/>
          </a:solidFill>
          <a:latin typeface="+mn-lt"/>
          <a:ea typeface="+mn-ea"/>
          <a:cs typeface="+mn-cs"/>
        </a:defRPr>
      </a:lvl4pPr>
      <a:lvl5pPr marL="2031980" algn="l" rtl="0" eaLnBrk="1" latinLnBrk="0" hangingPunct="1">
        <a:defRPr kumimoji="0" kern="1200">
          <a:solidFill>
            <a:schemeClr val="tx1"/>
          </a:solidFill>
          <a:latin typeface="+mn-lt"/>
          <a:ea typeface="+mn-ea"/>
          <a:cs typeface="+mn-cs"/>
        </a:defRPr>
      </a:lvl5pPr>
      <a:lvl6pPr marL="2539975" algn="l" rtl="0" eaLnBrk="1" latinLnBrk="0" hangingPunct="1">
        <a:defRPr kumimoji="0" kern="1200">
          <a:solidFill>
            <a:schemeClr val="tx1"/>
          </a:solidFill>
          <a:latin typeface="+mn-lt"/>
          <a:ea typeface="+mn-ea"/>
          <a:cs typeface="+mn-cs"/>
        </a:defRPr>
      </a:lvl6pPr>
      <a:lvl7pPr marL="3047970" algn="l" rtl="0" eaLnBrk="1" latinLnBrk="0" hangingPunct="1">
        <a:defRPr kumimoji="0" kern="1200">
          <a:solidFill>
            <a:schemeClr val="tx1"/>
          </a:solidFill>
          <a:latin typeface="+mn-lt"/>
          <a:ea typeface="+mn-ea"/>
          <a:cs typeface="+mn-cs"/>
        </a:defRPr>
      </a:lvl7pPr>
      <a:lvl8pPr marL="3555964" algn="l" rtl="0" eaLnBrk="1" latinLnBrk="0" hangingPunct="1">
        <a:defRPr kumimoji="0" kern="1200">
          <a:solidFill>
            <a:schemeClr val="tx1"/>
          </a:solidFill>
          <a:latin typeface="+mn-lt"/>
          <a:ea typeface="+mn-ea"/>
          <a:cs typeface="+mn-cs"/>
        </a:defRPr>
      </a:lvl8pPr>
      <a:lvl9pPr marL="4063959"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5.gif"/></Relationships>
</file>

<file path=ppt/slides/_rels/slide11.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gi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gif"/></Relationships>
</file>

<file path=ppt/slides/_rels/slide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r>
              <a:rPr lang="en-US" sz="5300" dirty="0" smtClean="0"/>
              <a:t>Graphical Effects</a:t>
            </a:r>
            <a:endParaRPr lang="en-US" sz="2700" dirty="0">
              <a:solidFill>
                <a:schemeClr val="bg1"/>
              </a:solidFill>
            </a:endParaRPr>
          </a:p>
        </p:txBody>
      </p:sp>
      <p:sp>
        <p:nvSpPr>
          <p:cNvPr id="59395" name="Rectangle 3"/>
          <p:cNvSpPr>
            <a:spLocks noGrp="1" noChangeArrowheads="1"/>
          </p:cNvSpPr>
          <p:nvPr>
            <p:ph type="subTitle" idx="1"/>
          </p:nvPr>
        </p:nvSpPr>
        <p:spPr/>
        <p:txBody>
          <a:bodyPr/>
          <a:lstStyle/>
          <a:p>
            <a:endParaRPr lang="en-US" dirty="0"/>
          </a:p>
        </p:txBody>
      </p:sp>
      <p:sp>
        <p:nvSpPr>
          <p:cNvPr id="4" name="Slide Number Placeholder 5"/>
          <p:cNvSpPr>
            <a:spLocks noGrp="1"/>
          </p:cNvSpPr>
          <p:nvPr>
            <p:ph type="sldNum" sz="quarter" idx="12"/>
          </p:nvPr>
        </p:nvSpPr>
        <p:spPr/>
        <p:txBody>
          <a:bodyPr/>
          <a:lstStyle/>
          <a:p>
            <a:fld id="{3C34EDC2-6D05-461C-9468-53BF9E55F2EC}" type="slidenum">
              <a:rPr lang="en-US"/>
              <a:pPr/>
              <a:t>1</a:t>
            </a:fld>
            <a:endParaRPr lang="en-US"/>
          </a:p>
        </p:txBody>
      </p:sp>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297161219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2" name="Rectangle 4"/>
          <p:cNvSpPr>
            <a:spLocks noGrp="1" noChangeArrowheads="1"/>
          </p:cNvSpPr>
          <p:nvPr>
            <p:ph type="title"/>
          </p:nvPr>
        </p:nvSpPr>
        <p:spPr>
          <a:xfrm>
            <a:off x="508000" y="533400"/>
            <a:ext cx="9144000" cy="1270000"/>
          </a:xfrm>
        </p:spPr>
        <p:txBody>
          <a:bodyPr/>
          <a:lstStyle/>
          <a:p>
            <a:pPr algn="ctr"/>
            <a:r>
              <a:rPr lang="en-US" dirty="0" smtClean="0">
                <a:cs typeface="Mangal" pitchFamily="18" charset="0"/>
              </a:rPr>
              <a:t>Pixelate Effect</a:t>
            </a:r>
            <a:endParaRPr lang="en-US" dirty="0">
              <a:cs typeface="Mangal" pitchFamily="18" charset="0"/>
            </a:endParaRPr>
          </a:p>
        </p:txBody>
      </p:sp>
      <p:sp>
        <p:nvSpPr>
          <p:cNvPr id="4" name="Slide Number Placeholder 5"/>
          <p:cNvSpPr>
            <a:spLocks noGrp="1"/>
          </p:cNvSpPr>
          <p:nvPr>
            <p:ph type="sldNum" sz="quarter" idx="12"/>
          </p:nvPr>
        </p:nvSpPr>
        <p:spPr/>
        <p:txBody>
          <a:bodyPr/>
          <a:lstStyle/>
          <a:p>
            <a:fld id="{6079B254-D717-40BC-8362-FB46B7494DAD}" type="slidenum">
              <a:rPr lang="en-US"/>
              <a:pPr/>
              <a:t>10</a:t>
            </a:fld>
            <a:endParaRPr lang="en-US"/>
          </a:p>
        </p:txBody>
      </p:sp>
      <p:sp>
        <p:nvSpPr>
          <p:cNvPr id="2" name="Content Placeholder 1"/>
          <p:cNvSpPr>
            <a:spLocks noGrp="1"/>
          </p:cNvSpPr>
          <p:nvPr>
            <p:ph idx="1"/>
          </p:nvPr>
        </p:nvSpPr>
        <p:spPr/>
        <p:txBody>
          <a:bodyPr>
            <a:normAutofit/>
          </a:bodyPr>
          <a:lstStyle/>
          <a:p>
            <a:endParaRPr lang="en-US" dirty="0" smtClean="0"/>
          </a:p>
          <a:p>
            <a:endParaRPr lang="en-US" dirty="0" smtClean="0"/>
          </a:p>
          <a:p>
            <a:endParaRPr lang="en-US" dirty="0"/>
          </a:p>
          <a:p>
            <a:endParaRPr lang="en-US" dirty="0" smtClean="0"/>
          </a:p>
          <a:p>
            <a:endParaRPr lang="en-US" dirty="0"/>
          </a:p>
          <a:p>
            <a:endParaRPr lang="en-US" dirty="0" smtClean="0"/>
          </a:p>
          <a:p>
            <a:endParaRPr lang="en-US" dirty="0"/>
          </a:p>
          <a:p>
            <a:r>
              <a:rPr lang="en-US" dirty="0" smtClean="0"/>
              <a:t>The sprite gets blurred in about 200</a:t>
            </a:r>
          </a:p>
          <a:p>
            <a:r>
              <a:rPr lang="en-US" dirty="0" smtClean="0"/>
              <a:t>Must reduce back to 0 to become normal again</a:t>
            </a:r>
          </a:p>
          <a:p>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801" y="4038600"/>
            <a:ext cx="9372600" cy="1154261"/>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2513" y="2362200"/>
            <a:ext cx="7987487" cy="1154261"/>
          </a:xfrm>
          <a:prstGeom prst="rect">
            <a:avLst/>
          </a:prstGeom>
        </p:spPr>
      </p:pic>
      <p:sp>
        <p:nvSpPr>
          <p:cNvPr id="3" name="Footer Placeholder 2"/>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93204051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9" name="Rectangle 3"/>
          <p:cNvSpPr>
            <a:spLocks noGrp="1" noChangeArrowheads="1"/>
          </p:cNvSpPr>
          <p:nvPr>
            <p:ph idx="1"/>
          </p:nvPr>
        </p:nvSpPr>
        <p:spPr>
          <a:xfrm>
            <a:off x="508000" y="1219200"/>
            <a:ext cx="9144000" cy="5638800"/>
          </a:xfrm>
        </p:spPr>
        <p:txBody>
          <a:bodyPr/>
          <a:lstStyle/>
          <a:p>
            <a:pPr marL="677327" indent="-677327"/>
            <a:r>
              <a:rPr lang="en-US" dirty="0" smtClean="0"/>
              <a:t>To pixelate and back:</a:t>
            </a:r>
          </a:p>
          <a:p>
            <a:pPr marL="0" indent="0">
              <a:buNone/>
            </a:pPr>
            <a:endParaRPr lang="en-US" dirty="0"/>
          </a:p>
        </p:txBody>
      </p:sp>
      <p:sp>
        <p:nvSpPr>
          <p:cNvPr id="9" name="Slide Number Placeholder 5"/>
          <p:cNvSpPr>
            <a:spLocks noGrp="1"/>
          </p:cNvSpPr>
          <p:nvPr>
            <p:ph type="sldNum" sz="quarter" idx="12"/>
          </p:nvPr>
        </p:nvSpPr>
        <p:spPr/>
        <p:txBody>
          <a:bodyPr/>
          <a:lstStyle/>
          <a:p>
            <a:fld id="{2669517F-2DA5-418D-AE23-F707EAACB439}" type="slidenum">
              <a:rPr lang="en-US"/>
              <a:pPr/>
              <a:t>11</a:t>
            </a:fld>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0050" y="2267296"/>
            <a:ext cx="6534150" cy="4514504"/>
          </a:xfrm>
          <a:prstGeom prst="rect">
            <a:avLst/>
          </a:prstGeom>
        </p:spPr>
      </p:pic>
      <p:sp>
        <p:nvSpPr>
          <p:cNvPr id="3" name="Footer Placeholder 2"/>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3271827855"/>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Clear All Effects</a:t>
            </a:r>
            <a:endParaRPr lang="en-US" dirty="0"/>
          </a:p>
        </p:txBody>
      </p:sp>
      <p:sp>
        <p:nvSpPr>
          <p:cNvPr id="3" name="Content Placeholder 2"/>
          <p:cNvSpPr>
            <a:spLocks noGrp="1"/>
          </p:cNvSpPr>
          <p:nvPr>
            <p:ph idx="1"/>
          </p:nvPr>
        </p:nvSpPr>
        <p:spPr/>
        <p:txBody>
          <a:bodyPr/>
          <a:lstStyle/>
          <a:p>
            <a:r>
              <a:rPr lang="en-US" dirty="0" smtClean="0"/>
              <a:t>This command removes all special effects and makes the sprite look like original.</a:t>
            </a:r>
          </a:p>
          <a:p>
            <a:endParaRPr lang="en-US" dirty="0"/>
          </a:p>
          <a:p>
            <a:endParaRPr lang="en-US" dirty="0" smtClean="0"/>
          </a:p>
          <a:p>
            <a:endParaRPr lang="en-US" dirty="0"/>
          </a:p>
          <a:p>
            <a:r>
              <a:rPr lang="en-US" dirty="0" smtClean="0"/>
              <a:t>This does the same thing, but for a specific effect.</a:t>
            </a:r>
          </a:p>
          <a:p>
            <a:endParaRPr lang="en-US" dirty="0"/>
          </a:p>
        </p:txBody>
      </p:sp>
      <p:sp>
        <p:nvSpPr>
          <p:cNvPr id="4" name="Footer Placeholder 3"/>
          <p:cNvSpPr>
            <a:spLocks noGrp="1"/>
          </p:cNvSpPr>
          <p:nvPr>
            <p:ph type="ftr" sz="quarter" idx="11"/>
          </p:nvPr>
        </p:nvSpPr>
        <p:spPr/>
        <p:txBody>
          <a:bodyPr/>
          <a:lstStyle/>
          <a:p>
            <a:pPr>
              <a:defRPr/>
            </a:pPr>
            <a:r>
              <a:rPr lang="en-US" smtClean="0"/>
              <a:t>Author: Abhay B. Joshi (abjoshi@yahoo.com)</a:t>
            </a:r>
            <a:endParaRPr lang="en-US"/>
          </a:p>
        </p:txBody>
      </p:sp>
      <p:sp>
        <p:nvSpPr>
          <p:cNvPr id="5" name="Slide Number Placeholder 4"/>
          <p:cNvSpPr>
            <a:spLocks noGrp="1"/>
          </p:cNvSpPr>
          <p:nvPr>
            <p:ph type="sldNum" sz="quarter" idx="12"/>
          </p:nvPr>
        </p:nvSpPr>
        <p:spPr/>
        <p:txBody>
          <a:bodyPr/>
          <a:lstStyle/>
          <a:p>
            <a:pPr>
              <a:defRPr/>
            </a:pPr>
            <a:fld id="{9DD8C06B-63CD-420D-A5E5-FAF30A333CA2}" type="slidenum">
              <a:rPr lang="en-US" smtClean="0"/>
              <a:pPr>
                <a:defRPr/>
              </a:pPr>
              <a:t>12</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9200" y="3581400"/>
            <a:ext cx="4500563" cy="8001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88350" y="5589440"/>
            <a:ext cx="6087250" cy="879660"/>
          </a:xfrm>
          <a:prstGeom prst="rect">
            <a:avLst/>
          </a:prstGeom>
        </p:spPr>
      </p:pic>
    </p:spTree>
    <p:extLst>
      <p:ext uri="{BB962C8B-B14F-4D97-AF65-F5344CB8AC3E}">
        <p14:creationId xmlns:p14="http://schemas.microsoft.com/office/powerpoint/2010/main" val="14262095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ChangeArrowheads="1"/>
          </p:cNvSpPr>
          <p:nvPr>
            <p:ph type="ctrTitle"/>
          </p:nvPr>
        </p:nvSpPr>
        <p:spPr/>
        <p:txBody>
          <a:bodyPr/>
          <a:lstStyle/>
          <a:p>
            <a:r>
              <a:rPr lang="en-US" sz="5300" dirty="0"/>
              <a:t>Graphical </a:t>
            </a:r>
            <a:r>
              <a:rPr lang="en-US" sz="5300" dirty="0" smtClean="0"/>
              <a:t>Effects</a:t>
            </a:r>
            <a:endParaRPr lang="en-US" sz="2700" dirty="0">
              <a:solidFill>
                <a:schemeClr val="bg1"/>
              </a:solidFill>
            </a:endParaRPr>
          </a:p>
        </p:txBody>
      </p:sp>
      <p:sp>
        <p:nvSpPr>
          <p:cNvPr id="287747" name="Rectangle 3"/>
          <p:cNvSpPr>
            <a:spLocks noGrp="1" noChangeArrowheads="1"/>
          </p:cNvSpPr>
          <p:nvPr>
            <p:ph type="subTitle" idx="1"/>
          </p:nvPr>
        </p:nvSpPr>
        <p:spPr/>
        <p:txBody>
          <a:bodyPr>
            <a:normAutofit/>
          </a:bodyPr>
          <a:lstStyle/>
          <a:p>
            <a:pPr>
              <a:lnSpc>
                <a:spcPct val="80000"/>
              </a:lnSpc>
            </a:pPr>
            <a:endParaRPr lang="en-US" sz="3100" dirty="0"/>
          </a:p>
          <a:p>
            <a:pPr>
              <a:lnSpc>
                <a:spcPct val="80000"/>
              </a:lnSpc>
            </a:pPr>
            <a:r>
              <a:rPr lang="en-US" sz="4000" b="1" dirty="0">
                <a:solidFill>
                  <a:srgbClr val="CC0000"/>
                </a:solidFill>
              </a:rPr>
              <a:t>END</a:t>
            </a:r>
          </a:p>
        </p:txBody>
      </p:sp>
      <p:sp>
        <p:nvSpPr>
          <p:cNvPr id="4" name="Slide Number Placeholder 5"/>
          <p:cNvSpPr>
            <a:spLocks noGrp="1"/>
          </p:cNvSpPr>
          <p:nvPr>
            <p:ph type="sldNum" sz="quarter" idx="12"/>
          </p:nvPr>
        </p:nvSpPr>
        <p:spPr/>
        <p:txBody>
          <a:bodyPr/>
          <a:lstStyle/>
          <a:p>
            <a:fld id="{FFE23E03-8126-4665-8E72-C35EFE82B360}" type="slidenum">
              <a:rPr lang="en-US"/>
              <a:pPr/>
              <a:t>13</a:t>
            </a:fld>
            <a:endParaRPr lang="en-US"/>
          </a:p>
        </p:txBody>
      </p:sp>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104822343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508000" y="381000"/>
            <a:ext cx="9144000" cy="1270000"/>
          </a:xfrm>
        </p:spPr>
        <p:txBody>
          <a:bodyPr/>
          <a:lstStyle/>
          <a:p>
            <a:pPr algn="ctr"/>
            <a:r>
              <a:rPr lang="en-US" dirty="0" smtClean="0"/>
              <a:t>Changing color</a:t>
            </a:r>
            <a:endParaRPr lang="en-US" dirty="0"/>
          </a:p>
        </p:txBody>
      </p:sp>
      <p:sp>
        <p:nvSpPr>
          <p:cNvPr id="242691" name="Rectangle 3"/>
          <p:cNvSpPr>
            <a:spLocks noGrp="1" noChangeArrowheads="1"/>
          </p:cNvSpPr>
          <p:nvPr>
            <p:ph idx="1"/>
          </p:nvPr>
        </p:nvSpPr>
        <p:spPr>
          <a:xfrm>
            <a:off x="508000" y="1981552"/>
            <a:ext cx="9144000" cy="5028848"/>
          </a:xfrm>
        </p:spPr>
        <p:txBody>
          <a:bodyPr/>
          <a:lstStyle/>
          <a:p>
            <a:pPr marL="677327" indent="-677327"/>
            <a:r>
              <a:rPr lang="en-US" dirty="0" smtClean="0"/>
              <a:t>The color effect has about 200 values</a:t>
            </a:r>
          </a:p>
        </p:txBody>
      </p:sp>
      <p:sp>
        <p:nvSpPr>
          <p:cNvPr id="4" name="Slide Number Placeholder 5"/>
          <p:cNvSpPr>
            <a:spLocks noGrp="1"/>
          </p:cNvSpPr>
          <p:nvPr>
            <p:ph type="sldNum" sz="quarter" idx="12"/>
          </p:nvPr>
        </p:nvSpPr>
        <p:spPr/>
        <p:txBody>
          <a:bodyPr/>
          <a:lstStyle/>
          <a:p>
            <a:fld id="{8D8E33D0-0FC8-4C1B-B40F-263FA23D13B6}" type="slidenum">
              <a:rPr lang="en-US"/>
              <a:pPr/>
              <a:t>2</a:t>
            </a:fld>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9528" y="5324476"/>
            <a:ext cx="7360944" cy="100012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1030" y="3429000"/>
            <a:ext cx="6160790" cy="1000124"/>
          </a:xfrm>
          <a:prstGeom prst="rect">
            <a:avLst/>
          </a:prstGeom>
        </p:spPr>
      </p:pic>
      <p:sp>
        <p:nvSpPr>
          <p:cNvPr id="5" name="Footer Placeholder 4"/>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414458280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9" name="Rectangle 3"/>
          <p:cNvSpPr>
            <a:spLocks noGrp="1" noChangeArrowheads="1"/>
          </p:cNvSpPr>
          <p:nvPr>
            <p:ph idx="1"/>
          </p:nvPr>
        </p:nvSpPr>
        <p:spPr>
          <a:xfrm>
            <a:off x="508000" y="1829152"/>
            <a:ext cx="9144000" cy="5028848"/>
          </a:xfrm>
        </p:spPr>
        <p:txBody>
          <a:bodyPr/>
          <a:lstStyle/>
          <a:p>
            <a:pPr marL="677327" indent="-677327"/>
            <a:r>
              <a:rPr lang="en-US" dirty="0" smtClean="0"/>
              <a:t>To see </a:t>
            </a:r>
            <a:r>
              <a:rPr lang="en-US" dirty="0"/>
              <a:t>all </a:t>
            </a:r>
            <a:r>
              <a:rPr lang="en-US" dirty="0" smtClean="0"/>
              <a:t>colors</a:t>
            </a:r>
            <a:r>
              <a:rPr lang="en-US" dirty="0"/>
              <a:t>:</a:t>
            </a:r>
          </a:p>
        </p:txBody>
      </p:sp>
      <p:sp>
        <p:nvSpPr>
          <p:cNvPr id="9" name="Slide Number Placeholder 5"/>
          <p:cNvSpPr>
            <a:spLocks noGrp="1"/>
          </p:cNvSpPr>
          <p:nvPr>
            <p:ph type="sldNum" sz="quarter" idx="12"/>
          </p:nvPr>
        </p:nvSpPr>
        <p:spPr/>
        <p:txBody>
          <a:bodyPr/>
          <a:lstStyle/>
          <a:p>
            <a:fld id="{2669517F-2DA5-418D-AE23-F707EAACB439}" type="slidenum">
              <a:rPr lang="en-US"/>
              <a:pPr/>
              <a:t>3</a:t>
            </a:fld>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985" y="3200400"/>
            <a:ext cx="8042030" cy="3200400"/>
          </a:xfrm>
          <a:prstGeom prst="rect">
            <a:avLst/>
          </a:prstGeom>
        </p:spPr>
      </p:pic>
      <p:sp>
        <p:nvSpPr>
          <p:cNvPr id="3" name="Footer Placeholder 2"/>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3989169092"/>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2" name="Rectangle 4"/>
          <p:cNvSpPr>
            <a:spLocks noGrp="1" noChangeArrowheads="1"/>
          </p:cNvSpPr>
          <p:nvPr>
            <p:ph type="title"/>
          </p:nvPr>
        </p:nvSpPr>
        <p:spPr>
          <a:xfrm>
            <a:off x="508000" y="533400"/>
            <a:ext cx="9144000" cy="1270000"/>
          </a:xfrm>
        </p:spPr>
        <p:txBody>
          <a:bodyPr/>
          <a:lstStyle/>
          <a:p>
            <a:pPr algn="ctr"/>
            <a:r>
              <a:rPr lang="en-US" dirty="0" smtClean="0">
                <a:cs typeface="Mangal" pitchFamily="18" charset="0"/>
              </a:rPr>
              <a:t>Ghost Effect</a:t>
            </a:r>
            <a:endParaRPr lang="en-US" dirty="0">
              <a:cs typeface="Mangal" pitchFamily="18" charset="0"/>
            </a:endParaRPr>
          </a:p>
        </p:txBody>
      </p:sp>
      <p:sp>
        <p:nvSpPr>
          <p:cNvPr id="4" name="Slide Number Placeholder 5"/>
          <p:cNvSpPr>
            <a:spLocks noGrp="1"/>
          </p:cNvSpPr>
          <p:nvPr>
            <p:ph type="sldNum" sz="quarter" idx="12"/>
          </p:nvPr>
        </p:nvSpPr>
        <p:spPr/>
        <p:txBody>
          <a:bodyPr/>
          <a:lstStyle/>
          <a:p>
            <a:fld id="{6079B254-D717-40BC-8362-FB46B7494DAD}" type="slidenum">
              <a:rPr lang="en-US"/>
              <a:pPr/>
              <a:t>4</a:t>
            </a:fld>
            <a:endParaRPr lang="en-US"/>
          </a:p>
        </p:txBody>
      </p:sp>
      <p:sp>
        <p:nvSpPr>
          <p:cNvPr id="2" name="Content Placeholder 1"/>
          <p:cNvSpPr>
            <a:spLocks noGrp="1"/>
          </p:cNvSpPr>
          <p:nvPr>
            <p:ph idx="1"/>
          </p:nvPr>
        </p:nvSpPr>
        <p:spPr/>
        <p:txBody>
          <a:bodyPr>
            <a:normAutofit/>
          </a:bodyPr>
          <a:lstStyle/>
          <a:p>
            <a:pPr marL="0" indent="0">
              <a:buNone/>
            </a:pPr>
            <a:endParaRPr lang="en-US" dirty="0" smtClean="0"/>
          </a:p>
          <a:p>
            <a:pPr marL="0" indent="0">
              <a:buNone/>
            </a:pPr>
            <a:endParaRPr lang="en-US" dirty="0" smtClean="0"/>
          </a:p>
          <a:p>
            <a:endParaRPr lang="en-US" dirty="0"/>
          </a:p>
          <a:p>
            <a:endParaRPr lang="en-US" dirty="0" smtClean="0"/>
          </a:p>
          <a:p>
            <a:endParaRPr lang="en-US" dirty="0"/>
          </a:p>
          <a:p>
            <a:endParaRPr lang="en-US" dirty="0" smtClean="0"/>
          </a:p>
          <a:p>
            <a:endParaRPr lang="en-US" dirty="0"/>
          </a:p>
          <a:p>
            <a:r>
              <a:rPr lang="en-US" dirty="0" smtClean="0"/>
              <a:t>The sprite disappears at value 100, no effect afterward</a:t>
            </a:r>
          </a:p>
          <a:p>
            <a:r>
              <a:rPr lang="en-US" dirty="0" smtClean="0"/>
              <a:t>Must reduce back to 0 to reappear.</a:t>
            </a:r>
          </a:p>
          <a:p>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5274" y="4267200"/>
            <a:ext cx="7560926" cy="1000126"/>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9611" y="2667000"/>
            <a:ext cx="6360778" cy="1000126"/>
          </a:xfrm>
          <a:prstGeom prst="rect">
            <a:avLst/>
          </a:prstGeom>
        </p:spPr>
      </p:pic>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310987304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9" name="Rectangle 3"/>
          <p:cNvSpPr>
            <a:spLocks noGrp="1" noChangeArrowheads="1"/>
          </p:cNvSpPr>
          <p:nvPr>
            <p:ph idx="1"/>
          </p:nvPr>
        </p:nvSpPr>
        <p:spPr>
          <a:xfrm>
            <a:off x="508000" y="1829152"/>
            <a:ext cx="9144000" cy="5028848"/>
          </a:xfrm>
        </p:spPr>
        <p:txBody>
          <a:bodyPr/>
          <a:lstStyle/>
          <a:p>
            <a:pPr marL="677327" indent="-677327"/>
            <a:r>
              <a:rPr lang="en-US" dirty="0" smtClean="0"/>
              <a:t>To disappear and then reappear:</a:t>
            </a:r>
            <a:endParaRPr lang="en-US" dirty="0"/>
          </a:p>
        </p:txBody>
      </p:sp>
      <p:sp>
        <p:nvSpPr>
          <p:cNvPr id="9" name="Slide Number Placeholder 5"/>
          <p:cNvSpPr>
            <a:spLocks noGrp="1"/>
          </p:cNvSpPr>
          <p:nvPr>
            <p:ph type="sldNum" sz="quarter" idx="12"/>
          </p:nvPr>
        </p:nvSpPr>
        <p:spPr/>
        <p:txBody>
          <a:bodyPr/>
          <a:lstStyle/>
          <a:p>
            <a:fld id="{2669517F-2DA5-418D-AE23-F707EAACB439}" type="slidenum">
              <a:rPr lang="en-US"/>
              <a:pPr/>
              <a:t>5</a:t>
            </a:fld>
            <a:endParaRPr lang="en-US"/>
          </a:p>
        </p:txBody>
      </p:sp>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9200" y="2743200"/>
            <a:ext cx="5257800" cy="4016008"/>
          </a:xfrm>
          <a:prstGeom prst="rect">
            <a:avLst/>
          </a:prstGeom>
        </p:spPr>
      </p:pic>
    </p:spTree>
    <p:extLst>
      <p:ext uri="{BB962C8B-B14F-4D97-AF65-F5344CB8AC3E}">
        <p14:creationId xmlns:p14="http://schemas.microsoft.com/office/powerpoint/2010/main" val="1493640237"/>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2" name="Rectangle 4"/>
          <p:cNvSpPr>
            <a:spLocks noGrp="1" noChangeArrowheads="1"/>
          </p:cNvSpPr>
          <p:nvPr>
            <p:ph type="title"/>
          </p:nvPr>
        </p:nvSpPr>
        <p:spPr>
          <a:xfrm>
            <a:off x="508000" y="533400"/>
            <a:ext cx="9144000" cy="1270000"/>
          </a:xfrm>
        </p:spPr>
        <p:txBody>
          <a:bodyPr/>
          <a:lstStyle/>
          <a:p>
            <a:pPr algn="ctr"/>
            <a:r>
              <a:rPr lang="en-US" dirty="0" smtClean="0">
                <a:cs typeface="Mangal" pitchFamily="18" charset="0"/>
              </a:rPr>
              <a:t>Fisheye Effect</a:t>
            </a:r>
            <a:endParaRPr lang="en-US" dirty="0">
              <a:cs typeface="Mangal" pitchFamily="18" charset="0"/>
            </a:endParaRPr>
          </a:p>
        </p:txBody>
      </p:sp>
      <p:sp>
        <p:nvSpPr>
          <p:cNvPr id="4" name="Slide Number Placeholder 5"/>
          <p:cNvSpPr>
            <a:spLocks noGrp="1"/>
          </p:cNvSpPr>
          <p:nvPr>
            <p:ph type="sldNum" sz="quarter" idx="12"/>
          </p:nvPr>
        </p:nvSpPr>
        <p:spPr/>
        <p:txBody>
          <a:bodyPr/>
          <a:lstStyle/>
          <a:p>
            <a:fld id="{6079B254-D717-40BC-8362-FB46B7494DAD}" type="slidenum">
              <a:rPr lang="en-US"/>
              <a:pPr/>
              <a:t>6</a:t>
            </a:fld>
            <a:endParaRPr lang="en-US"/>
          </a:p>
        </p:txBody>
      </p:sp>
      <p:sp>
        <p:nvSpPr>
          <p:cNvPr id="2" name="Content Placeholder 1"/>
          <p:cNvSpPr>
            <a:spLocks noGrp="1"/>
          </p:cNvSpPr>
          <p:nvPr>
            <p:ph idx="1"/>
          </p:nvPr>
        </p:nvSpPr>
        <p:spPr/>
        <p:txBody>
          <a:bodyPr>
            <a:normAutofit/>
          </a:bodyPr>
          <a:lstStyle/>
          <a:p>
            <a:endParaRPr lang="en-US" dirty="0" smtClean="0"/>
          </a:p>
          <a:p>
            <a:endParaRPr lang="en-US" dirty="0" smtClean="0"/>
          </a:p>
          <a:p>
            <a:endParaRPr lang="en-US" dirty="0"/>
          </a:p>
          <a:p>
            <a:endParaRPr lang="en-US" dirty="0" smtClean="0"/>
          </a:p>
          <a:p>
            <a:endParaRPr lang="en-US" dirty="0"/>
          </a:p>
          <a:p>
            <a:endParaRPr lang="en-US" dirty="0" smtClean="0"/>
          </a:p>
          <a:p>
            <a:endParaRPr lang="en-US" dirty="0"/>
          </a:p>
          <a:p>
            <a:r>
              <a:rPr lang="en-US" dirty="0" smtClean="0"/>
              <a:t>The sprite bulges from inside out – no limit</a:t>
            </a:r>
          </a:p>
          <a:p>
            <a:r>
              <a:rPr lang="en-US" dirty="0" smtClean="0"/>
              <a:t>Must reduce back to 0 to become normal again</a:t>
            </a:r>
          </a:p>
          <a:p>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3400" y="4191000"/>
            <a:ext cx="7135368" cy="90093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4232" y="2590800"/>
            <a:ext cx="6144768" cy="914400"/>
          </a:xfrm>
          <a:prstGeom prst="rect">
            <a:avLst/>
          </a:prstGeom>
        </p:spPr>
      </p:pic>
      <p:sp>
        <p:nvSpPr>
          <p:cNvPr id="3" name="Footer Placeholder 2"/>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291383496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9" name="Rectangle 3"/>
          <p:cNvSpPr>
            <a:spLocks noGrp="1" noChangeArrowheads="1"/>
          </p:cNvSpPr>
          <p:nvPr>
            <p:ph idx="1"/>
          </p:nvPr>
        </p:nvSpPr>
        <p:spPr>
          <a:xfrm>
            <a:off x="508000" y="1829152"/>
            <a:ext cx="9144000" cy="5028848"/>
          </a:xfrm>
        </p:spPr>
        <p:txBody>
          <a:bodyPr/>
          <a:lstStyle/>
          <a:p>
            <a:pPr marL="677327" indent="-677327"/>
            <a:r>
              <a:rPr lang="en-US" dirty="0" smtClean="0"/>
              <a:t>To bulge out and become normal again:</a:t>
            </a:r>
            <a:endParaRPr lang="en-US" dirty="0"/>
          </a:p>
        </p:txBody>
      </p:sp>
      <p:sp>
        <p:nvSpPr>
          <p:cNvPr id="9" name="Slide Number Placeholder 5"/>
          <p:cNvSpPr>
            <a:spLocks noGrp="1"/>
          </p:cNvSpPr>
          <p:nvPr>
            <p:ph type="sldNum" sz="quarter" idx="12"/>
          </p:nvPr>
        </p:nvSpPr>
        <p:spPr/>
        <p:txBody>
          <a:bodyPr/>
          <a:lstStyle/>
          <a:p>
            <a:fld id="{2669517F-2DA5-418D-AE23-F707EAACB439}" type="slidenum">
              <a:rPr lang="en-US"/>
              <a:pPr/>
              <a:t>7</a:t>
            </a:fld>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3837" y="2895600"/>
            <a:ext cx="7167563" cy="3733800"/>
          </a:xfrm>
          <a:prstGeom prst="rect">
            <a:avLst/>
          </a:prstGeom>
        </p:spPr>
      </p:pic>
      <p:sp>
        <p:nvSpPr>
          <p:cNvPr id="3" name="Footer Placeholder 2"/>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322503977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2" name="Rectangle 4"/>
          <p:cNvSpPr>
            <a:spLocks noGrp="1" noChangeArrowheads="1"/>
          </p:cNvSpPr>
          <p:nvPr>
            <p:ph type="title"/>
          </p:nvPr>
        </p:nvSpPr>
        <p:spPr>
          <a:xfrm>
            <a:off x="508000" y="533400"/>
            <a:ext cx="9144000" cy="1270000"/>
          </a:xfrm>
        </p:spPr>
        <p:txBody>
          <a:bodyPr/>
          <a:lstStyle/>
          <a:p>
            <a:pPr algn="ctr"/>
            <a:r>
              <a:rPr lang="en-US" dirty="0" smtClean="0">
                <a:cs typeface="Mangal" pitchFamily="18" charset="0"/>
              </a:rPr>
              <a:t>Whirl Effect</a:t>
            </a:r>
            <a:endParaRPr lang="en-US" dirty="0">
              <a:cs typeface="Mangal" pitchFamily="18" charset="0"/>
            </a:endParaRPr>
          </a:p>
        </p:txBody>
      </p:sp>
      <p:sp>
        <p:nvSpPr>
          <p:cNvPr id="4" name="Slide Number Placeholder 5"/>
          <p:cNvSpPr>
            <a:spLocks noGrp="1"/>
          </p:cNvSpPr>
          <p:nvPr>
            <p:ph type="sldNum" sz="quarter" idx="12"/>
          </p:nvPr>
        </p:nvSpPr>
        <p:spPr/>
        <p:txBody>
          <a:bodyPr/>
          <a:lstStyle/>
          <a:p>
            <a:fld id="{6079B254-D717-40BC-8362-FB46B7494DAD}" type="slidenum">
              <a:rPr lang="en-US"/>
              <a:pPr/>
              <a:t>8</a:t>
            </a:fld>
            <a:endParaRPr lang="en-US"/>
          </a:p>
        </p:txBody>
      </p:sp>
      <p:sp>
        <p:nvSpPr>
          <p:cNvPr id="2" name="Content Placeholder 1"/>
          <p:cNvSpPr>
            <a:spLocks noGrp="1"/>
          </p:cNvSpPr>
          <p:nvPr>
            <p:ph idx="1"/>
          </p:nvPr>
        </p:nvSpPr>
        <p:spPr/>
        <p:txBody>
          <a:bodyPr>
            <a:normAutofit/>
          </a:bodyPr>
          <a:lstStyle/>
          <a:p>
            <a:endParaRPr lang="en-US" dirty="0" smtClean="0"/>
          </a:p>
          <a:p>
            <a:endParaRPr lang="en-US" dirty="0" smtClean="0"/>
          </a:p>
          <a:p>
            <a:endParaRPr lang="en-US" dirty="0"/>
          </a:p>
          <a:p>
            <a:endParaRPr lang="en-US" dirty="0" smtClean="0"/>
          </a:p>
          <a:p>
            <a:endParaRPr lang="en-US" dirty="0"/>
          </a:p>
          <a:p>
            <a:endParaRPr lang="en-US" dirty="0" smtClean="0"/>
          </a:p>
          <a:p>
            <a:endParaRPr lang="en-US" dirty="0"/>
          </a:p>
          <a:p>
            <a:r>
              <a:rPr lang="en-US" dirty="0" smtClean="0"/>
              <a:t>The sprite stirs left as well as right – no limit</a:t>
            </a:r>
          </a:p>
          <a:p>
            <a:r>
              <a:rPr lang="en-US" dirty="0" smtClean="0"/>
              <a:t>Must reduce back to 0 to become normal again</a:t>
            </a:r>
          </a:p>
          <a:p>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9000" y="4114800"/>
            <a:ext cx="8390382" cy="115252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4775" y="2438400"/>
            <a:ext cx="7007352" cy="1152525"/>
          </a:xfrm>
          <a:prstGeom prst="rect">
            <a:avLst/>
          </a:prstGeom>
        </p:spPr>
      </p:pic>
      <p:sp>
        <p:nvSpPr>
          <p:cNvPr id="6" name="Footer Placeholder 5"/>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365359831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9" name="Rectangle 3"/>
          <p:cNvSpPr>
            <a:spLocks noGrp="1" noChangeArrowheads="1"/>
          </p:cNvSpPr>
          <p:nvPr>
            <p:ph idx="1"/>
          </p:nvPr>
        </p:nvSpPr>
        <p:spPr>
          <a:xfrm>
            <a:off x="508000" y="1219200"/>
            <a:ext cx="9144000" cy="5638800"/>
          </a:xfrm>
        </p:spPr>
        <p:txBody>
          <a:bodyPr/>
          <a:lstStyle/>
          <a:p>
            <a:pPr marL="677327" indent="-677327"/>
            <a:r>
              <a:rPr lang="en-US" dirty="0" smtClean="0"/>
              <a:t>To stir things right and left:</a:t>
            </a:r>
          </a:p>
          <a:p>
            <a:pPr marL="0" indent="0">
              <a:buNone/>
            </a:pPr>
            <a:endParaRPr lang="en-US" dirty="0"/>
          </a:p>
        </p:txBody>
      </p:sp>
      <p:sp>
        <p:nvSpPr>
          <p:cNvPr id="9" name="Slide Number Placeholder 5"/>
          <p:cNvSpPr>
            <a:spLocks noGrp="1"/>
          </p:cNvSpPr>
          <p:nvPr>
            <p:ph type="sldNum" sz="quarter" idx="12"/>
          </p:nvPr>
        </p:nvSpPr>
        <p:spPr/>
        <p:txBody>
          <a:bodyPr/>
          <a:lstStyle/>
          <a:p>
            <a:fld id="{2669517F-2DA5-418D-AE23-F707EAACB439}" type="slidenum">
              <a:rPr lang="en-US"/>
              <a:pPr/>
              <a:t>9</a:t>
            </a:fld>
            <a:endParaRPr 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1062" y="2075157"/>
            <a:ext cx="6281738" cy="5240043"/>
          </a:xfrm>
          <a:prstGeom prst="rect">
            <a:avLst/>
          </a:prstGeom>
        </p:spPr>
      </p:pic>
      <p:sp>
        <p:nvSpPr>
          <p:cNvPr id="2" name="Footer Placeholder 1"/>
          <p:cNvSpPr>
            <a:spLocks noGrp="1"/>
          </p:cNvSpPr>
          <p:nvPr>
            <p:ph type="ftr" sz="quarter" idx="11"/>
          </p:nvPr>
        </p:nvSpPr>
        <p:spPr/>
        <p:txBody>
          <a:bodyPr/>
          <a:lstStyle/>
          <a:p>
            <a:pPr>
              <a:defRPr/>
            </a:pPr>
            <a:r>
              <a:rPr lang="en-US" smtClean="0"/>
              <a:t>Author: Abhay B. Joshi (abjoshi@yahoo.com)</a:t>
            </a:r>
            <a:endParaRPr lang="en-US"/>
          </a:p>
        </p:txBody>
      </p:sp>
    </p:spTree>
    <p:extLst>
      <p:ext uri="{BB962C8B-B14F-4D97-AF65-F5344CB8AC3E}">
        <p14:creationId xmlns:p14="http://schemas.microsoft.com/office/powerpoint/2010/main" val="1549722716"/>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3172</TotalTime>
  <Words>952</Words>
  <Application>Microsoft Office PowerPoint</Application>
  <PresentationFormat>Custom</PresentationFormat>
  <Paragraphs>126</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Graphical Effects</vt:lpstr>
      <vt:lpstr>Changing color</vt:lpstr>
      <vt:lpstr>PowerPoint Presentation</vt:lpstr>
      <vt:lpstr>Ghost Effect</vt:lpstr>
      <vt:lpstr>PowerPoint Presentation</vt:lpstr>
      <vt:lpstr>Fisheye Effect</vt:lpstr>
      <vt:lpstr>PowerPoint Presentation</vt:lpstr>
      <vt:lpstr>Whirl Effect</vt:lpstr>
      <vt:lpstr>PowerPoint Presentation</vt:lpstr>
      <vt:lpstr>Pixelate Effect</vt:lpstr>
      <vt:lpstr>PowerPoint Presentation</vt:lpstr>
      <vt:lpstr>Clear All Effects</vt:lpstr>
      <vt:lpstr>Graphical Effects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Written English</dc:title>
  <dc:creator>Abhay</dc:creator>
  <cp:lastModifiedBy>Abhay</cp:lastModifiedBy>
  <cp:revision>46</cp:revision>
  <dcterms:created xsi:type="dcterms:W3CDTF">2012-07-13T11:33:24Z</dcterms:created>
  <dcterms:modified xsi:type="dcterms:W3CDTF">2014-05-28T19:47:25Z</dcterms:modified>
</cp:coreProperties>
</file>